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aysofknowin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" y="5105400"/>
            <a:ext cx="1267980" cy="1752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A0E85-24C8-4F85-B380-14C825D11272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8326F-4973-4097-944B-34585C2CBD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1000"/>
            <a:ext cx="7772400" cy="1470025"/>
          </a:xfrm>
        </p:spPr>
        <p:txBody>
          <a:bodyPr/>
          <a:lstStyle/>
          <a:p>
            <a:r>
              <a:rPr lang="en-US" dirty="0" smtClean="0"/>
              <a:t>Ways </a:t>
            </a:r>
            <a:r>
              <a:rPr lang="en-US" smtClean="0"/>
              <a:t>of Knowing: TOK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waysofknow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828800"/>
            <a:ext cx="1819275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angu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237588"/>
            <a:ext cx="3048000" cy="3391437"/>
          </a:xfrm>
        </p:spPr>
      </p:pic>
      <p:pic>
        <p:nvPicPr>
          <p:cNvPr id="5" name="Picture 4" descr="percep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238126"/>
            <a:ext cx="3200400" cy="3200400"/>
          </a:xfrm>
          <a:prstGeom prst="rect">
            <a:avLst/>
          </a:prstGeom>
        </p:spPr>
      </p:pic>
      <p:pic>
        <p:nvPicPr>
          <p:cNvPr id="6" name="Picture 5" descr="emotin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6399" y="3733800"/>
            <a:ext cx="3599861" cy="2686050"/>
          </a:xfrm>
          <a:prstGeom prst="rect">
            <a:avLst/>
          </a:prstGeom>
        </p:spPr>
      </p:pic>
      <p:pic>
        <p:nvPicPr>
          <p:cNvPr id="7" name="Picture 6" descr="REas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1200" y="3225398"/>
            <a:ext cx="2819400" cy="290870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of Knowing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know something?</a:t>
            </a:r>
          </a:p>
          <a:p>
            <a:r>
              <a:rPr lang="en-US" dirty="0" smtClean="0"/>
              <a:t>For TOK they divide it down into 4 categories</a:t>
            </a:r>
          </a:p>
          <a:p>
            <a:r>
              <a:rPr lang="en-US" dirty="0" smtClean="0"/>
              <a:t>Language</a:t>
            </a:r>
          </a:p>
          <a:p>
            <a:r>
              <a:rPr lang="en-US" dirty="0" smtClean="0"/>
              <a:t>Perception</a:t>
            </a:r>
          </a:p>
          <a:p>
            <a:r>
              <a:rPr lang="en-US" dirty="0" smtClean="0"/>
              <a:t>Reason</a:t>
            </a:r>
          </a:p>
          <a:p>
            <a:r>
              <a:rPr lang="en-US" dirty="0" smtClean="0"/>
              <a:t>Emotion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27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Ways of Knowing: TOK</vt:lpstr>
      <vt:lpstr>Slide 2</vt:lpstr>
      <vt:lpstr>Ways of Knowing</vt:lpstr>
    </vt:vector>
  </TitlesOfParts>
  <Company>Bishop Mackenzie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Ways of Knowing</dc:title>
  <dc:creator>s.oloughlin</dc:creator>
  <cp:lastModifiedBy>s.oloughlin</cp:lastModifiedBy>
  <cp:revision>7</cp:revision>
  <dcterms:created xsi:type="dcterms:W3CDTF">2012-01-23T05:53:47Z</dcterms:created>
  <dcterms:modified xsi:type="dcterms:W3CDTF">2012-01-23T06:58:29Z</dcterms:modified>
</cp:coreProperties>
</file>